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61" r:id="rId1"/>
  </p:sldMasterIdLst>
  <p:sldIdLst>
    <p:sldId id="261" r:id="rId2"/>
  </p:sldIdLst>
  <p:sldSz cx="12192000" cy="8045450"/>
  <p:notesSz cx="7772400" cy="10058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82" d="100"/>
          <a:sy n="82" d="100"/>
        </p:scale>
        <p:origin x="-16" y="-9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gdalene Tan" userId="0c753389-99b5-47f6-8358-2858fedb9b12" providerId="ADAL" clId="{3305C817-069B-49B6-AF59-73CF37F2F185}"/>
    <pc:docChg chg="modSld">
      <pc:chgData name="Magdalene Tan" userId="0c753389-99b5-47f6-8358-2858fedb9b12" providerId="ADAL" clId="{3305C817-069B-49B6-AF59-73CF37F2F185}" dt="2026-02-04T03:16:45.248" v="53" actId="20577"/>
      <pc:docMkLst>
        <pc:docMk/>
      </pc:docMkLst>
      <pc:sldChg chg="modSp mod">
        <pc:chgData name="Magdalene Tan" userId="0c753389-99b5-47f6-8358-2858fedb9b12" providerId="ADAL" clId="{3305C817-069B-49B6-AF59-73CF37F2F185}" dt="2026-02-04T03:16:45.248" v="53" actId="20577"/>
        <pc:sldMkLst>
          <pc:docMk/>
          <pc:sldMk cId="0" sldId="261"/>
        </pc:sldMkLst>
        <pc:graphicFrameChg chg="mod modGraphic">
          <ac:chgData name="Magdalene Tan" userId="0c753389-99b5-47f6-8358-2858fedb9b12" providerId="ADAL" clId="{3305C817-069B-49B6-AF59-73CF37F2F185}" dt="2026-02-04T03:16:45.248" v="53" actId="20577"/>
          <ac:graphicFrameMkLst>
            <pc:docMk/>
            <pc:sldMk cId="0" sldId="261"/>
            <ac:graphicFrameMk id="86" creationId="{00000000-0000-0000-0000-000000000000}"/>
          </ac:graphicFrameMkLst>
        </pc:graphicFrame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PlaceHolder 1"/>
          <p:cNvSpPr>
            <a:spLocks noGrp="1"/>
          </p:cNvSpPr>
          <p:nvPr>
            <p:ph type="title"/>
          </p:nvPr>
        </p:nvSpPr>
        <p:spPr>
          <a:xfrm>
            <a:off x="1523880" y="1316704"/>
            <a:ext cx="9142920" cy="2800229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62" name="PlaceHolder 2"/>
          <p:cNvSpPr>
            <a:spLocks noGrp="1"/>
          </p:cNvSpPr>
          <p:nvPr>
            <p:ph type="body"/>
          </p:nvPr>
        </p:nvSpPr>
        <p:spPr>
          <a:xfrm>
            <a:off x="609480" y="1882428"/>
            <a:ext cx="10972080" cy="2225432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63" name="PlaceHolder 3"/>
          <p:cNvSpPr>
            <a:spLocks noGrp="1"/>
          </p:cNvSpPr>
          <p:nvPr>
            <p:ph type="body"/>
          </p:nvPr>
        </p:nvSpPr>
        <p:spPr>
          <a:xfrm>
            <a:off x="609480" y="4319458"/>
            <a:ext cx="10972080" cy="2225432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PlaceHolder 1"/>
          <p:cNvSpPr>
            <a:spLocks noGrp="1"/>
          </p:cNvSpPr>
          <p:nvPr>
            <p:ph type="title"/>
          </p:nvPr>
        </p:nvSpPr>
        <p:spPr>
          <a:xfrm>
            <a:off x="1523880" y="1316704"/>
            <a:ext cx="9142920" cy="2800229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65" name="PlaceHolder 2"/>
          <p:cNvSpPr>
            <a:spLocks noGrp="1"/>
          </p:cNvSpPr>
          <p:nvPr>
            <p:ph type="body"/>
          </p:nvPr>
        </p:nvSpPr>
        <p:spPr>
          <a:xfrm>
            <a:off x="609480" y="1882428"/>
            <a:ext cx="5354280" cy="2225432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66" name="PlaceHolder 3"/>
          <p:cNvSpPr>
            <a:spLocks noGrp="1"/>
          </p:cNvSpPr>
          <p:nvPr>
            <p:ph type="body"/>
          </p:nvPr>
        </p:nvSpPr>
        <p:spPr>
          <a:xfrm>
            <a:off x="6231960" y="1882428"/>
            <a:ext cx="5354280" cy="2225432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67" name="PlaceHolder 4"/>
          <p:cNvSpPr>
            <a:spLocks noGrp="1"/>
          </p:cNvSpPr>
          <p:nvPr>
            <p:ph type="body"/>
          </p:nvPr>
        </p:nvSpPr>
        <p:spPr>
          <a:xfrm>
            <a:off x="609480" y="4319458"/>
            <a:ext cx="5354280" cy="2225432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68" name="PlaceHolder 5"/>
          <p:cNvSpPr>
            <a:spLocks noGrp="1"/>
          </p:cNvSpPr>
          <p:nvPr>
            <p:ph type="body"/>
          </p:nvPr>
        </p:nvSpPr>
        <p:spPr>
          <a:xfrm>
            <a:off x="6231960" y="4319458"/>
            <a:ext cx="5354280" cy="2225432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PlaceHolder 1"/>
          <p:cNvSpPr>
            <a:spLocks noGrp="1"/>
          </p:cNvSpPr>
          <p:nvPr>
            <p:ph type="title"/>
          </p:nvPr>
        </p:nvSpPr>
        <p:spPr>
          <a:xfrm>
            <a:off x="1523880" y="1316704"/>
            <a:ext cx="9142920" cy="2800229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70" name="PlaceHolder 2"/>
          <p:cNvSpPr>
            <a:spLocks noGrp="1"/>
          </p:cNvSpPr>
          <p:nvPr>
            <p:ph type="body"/>
          </p:nvPr>
        </p:nvSpPr>
        <p:spPr>
          <a:xfrm>
            <a:off x="609480" y="1882428"/>
            <a:ext cx="3532680" cy="2225432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71" name="PlaceHolder 3"/>
          <p:cNvSpPr>
            <a:spLocks noGrp="1"/>
          </p:cNvSpPr>
          <p:nvPr>
            <p:ph type="body"/>
          </p:nvPr>
        </p:nvSpPr>
        <p:spPr>
          <a:xfrm>
            <a:off x="4319280" y="1882428"/>
            <a:ext cx="3532680" cy="2225432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72" name="PlaceHolder 4"/>
          <p:cNvSpPr>
            <a:spLocks noGrp="1"/>
          </p:cNvSpPr>
          <p:nvPr>
            <p:ph type="body"/>
          </p:nvPr>
        </p:nvSpPr>
        <p:spPr>
          <a:xfrm>
            <a:off x="8028720" y="1882428"/>
            <a:ext cx="3532680" cy="2225432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73" name="PlaceHolder 5"/>
          <p:cNvSpPr>
            <a:spLocks noGrp="1"/>
          </p:cNvSpPr>
          <p:nvPr>
            <p:ph type="body"/>
          </p:nvPr>
        </p:nvSpPr>
        <p:spPr>
          <a:xfrm>
            <a:off x="609480" y="4319458"/>
            <a:ext cx="3532680" cy="2225432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74" name="PlaceHolder 6"/>
          <p:cNvSpPr>
            <a:spLocks noGrp="1"/>
          </p:cNvSpPr>
          <p:nvPr>
            <p:ph type="body"/>
          </p:nvPr>
        </p:nvSpPr>
        <p:spPr>
          <a:xfrm>
            <a:off x="4319280" y="4319458"/>
            <a:ext cx="3532680" cy="2225432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75" name="PlaceHolder 7"/>
          <p:cNvSpPr>
            <a:spLocks noGrp="1"/>
          </p:cNvSpPr>
          <p:nvPr>
            <p:ph type="body"/>
          </p:nvPr>
        </p:nvSpPr>
        <p:spPr>
          <a:xfrm>
            <a:off x="8028720" y="4319458"/>
            <a:ext cx="3532680" cy="2225432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PlaceHolder 1"/>
          <p:cNvSpPr>
            <a:spLocks noGrp="1"/>
          </p:cNvSpPr>
          <p:nvPr>
            <p:ph type="title"/>
          </p:nvPr>
        </p:nvSpPr>
        <p:spPr>
          <a:xfrm>
            <a:off x="1523880" y="1316704"/>
            <a:ext cx="9142920" cy="2800229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41" name="PlaceHolder 2"/>
          <p:cNvSpPr>
            <a:spLocks noGrp="1"/>
          </p:cNvSpPr>
          <p:nvPr>
            <p:ph type="subTitle"/>
          </p:nvPr>
        </p:nvSpPr>
        <p:spPr>
          <a:xfrm>
            <a:off x="609480" y="1882428"/>
            <a:ext cx="10972080" cy="4665682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1523880" y="1316704"/>
            <a:ext cx="9142920" cy="2800229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43" name="PlaceHolder 2"/>
          <p:cNvSpPr>
            <a:spLocks noGrp="1"/>
          </p:cNvSpPr>
          <p:nvPr>
            <p:ph type="body"/>
          </p:nvPr>
        </p:nvSpPr>
        <p:spPr>
          <a:xfrm>
            <a:off x="609480" y="1882428"/>
            <a:ext cx="10972080" cy="4665682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PlaceHolder 1"/>
          <p:cNvSpPr>
            <a:spLocks noGrp="1"/>
          </p:cNvSpPr>
          <p:nvPr>
            <p:ph type="title"/>
          </p:nvPr>
        </p:nvSpPr>
        <p:spPr>
          <a:xfrm>
            <a:off x="1523880" y="1316704"/>
            <a:ext cx="9142920" cy="2800229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45" name="PlaceHolder 2"/>
          <p:cNvSpPr>
            <a:spLocks noGrp="1"/>
          </p:cNvSpPr>
          <p:nvPr>
            <p:ph type="body"/>
          </p:nvPr>
        </p:nvSpPr>
        <p:spPr>
          <a:xfrm>
            <a:off x="609480" y="1882428"/>
            <a:ext cx="5354280" cy="4665682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46" name="PlaceHolder 3"/>
          <p:cNvSpPr>
            <a:spLocks noGrp="1"/>
          </p:cNvSpPr>
          <p:nvPr>
            <p:ph type="body"/>
          </p:nvPr>
        </p:nvSpPr>
        <p:spPr>
          <a:xfrm>
            <a:off x="6231960" y="1882428"/>
            <a:ext cx="5354280" cy="4665682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PlaceHolder 1"/>
          <p:cNvSpPr>
            <a:spLocks noGrp="1"/>
          </p:cNvSpPr>
          <p:nvPr>
            <p:ph type="title"/>
          </p:nvPr>
        </p:nvSpPr>
        <p:spPr>
          <a:xfrm>
            <a:off x="1523880" y="1316704"/>
            <a:ext cx="9142920" cy="2800229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subTitle"/>
          </p:nvPr>
        </p:nvSpPr>
        <p:spPr>
          <a:xfrm>
            <a:off x="1523880" y="1316704"/>
            <a:ext cx="9142920" cy="12981202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1523880" y="1316704"/>
            <a:ext cx="9142920" cy="2800229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50" name="PlaceHolder 2"/>
          <p:cNvSpPr>
            <a:spLocks noGrp="1"/>
          </p:cNvSpPr>
          <p:nvPr>
            <p:ph type="body"/>
          </p:nvPr>
        </p:nvSpPr>
        <p:spPr>
          <a:xfrm>
            <a:off x="609480" y="1882428"/>
            <a:ext cx="5354280" cy="2225432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51" name="PlaceHolder 3"/>
          <p:cNvSpPr>
            <a:spLocks noGrp="1"/>
          </p:cNvSpPr>
          <p:nvPr>
            <p:ph type="body"/>
          </p:nvPr>
        </p:nvSpPr>
        <p:spPr>
          <a:xfrm>
            <a:off x="6231960" y="1882428"/>
            <a:ext cx="5354280" cy="4665682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52" name="PlaceHolder 4"/>
          <p:cNvSpPr>
            <a:spLocks noGrp="1"/>
          </p:cNvSpPr>
          <p:nvPr>
            <p:ph type="body"/>
          </p:nvPr>
        </p:nvSpPr>
        <p:spPr>
          <a:xfrm>
            <a:off x="609480" y="4319458"/>
            <a:ext cx="5354280" cy="2225432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1523880" y="1316704"/>
            <a:ext cx="9142920" cy="2800229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54" name="PlaceHolder 2"/>
          <p:cNvSpPr>
            <a:spLocks noGrp="1"/>
          </p:cNvSpPr>
          <p:nvPr>
            <p:ph type="body"/>
          </p:nvPr>
        </p:nvSpPr>
        <p:spPr>
          <a:xfrm>
            <a:off x="609480" y="1882428"/>
            <a:ext cx="5354280" cy="4665682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55" name="PlaceHolder 3"/>
          <p:cNvSpPr>
            <a:spLocks noGrp="1"/>
          </p:cNvSpPr>
          <p:nvPr>
            <p:ph type="body"/>
          </p:nvPr>
        </p:nvSpPr>
        <p:spPr>
          <a:xfrm>
            <a:off x="6231960" y="1882428"/>
            <a:ext cx="5354280" cy="2225432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56" name="PlaceHolder 4"/>
          <p:cNvSpPr>
            <a:spLocks noGrp="1"/>
          </p:cNvSpPr>
          <p:nvPr>
            <p:ph type="body"/>
          </p:nvPr>
        </p:nvSpPr>
        <p:spPr>
          <a:xfrm>
            <a:off x="6231960" y="4319458"/>
            <a:ext cx="5354280" cy="2225432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PlaceHolder 1"/>
          <p:cNvSpPr>
            <a:spLocks noGrp="1"/>
          </p:cNvSpPr>
          <p:nvPr>
            <p:ph type="title"/>
          </p:nvPr>
        </p:nvSpPr>
        <p:spPr>
          <a:xfrm>
            <a:off x="1523880" y="1316704"/>
            <a:ext cx="9142920" cy="2800229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58" name="PlaceHolder 2"/>
          <p:cNvSpPr>
            <a:spLocks noGrp="1"/>
          </p:cNvSpPr>
          <p:nvPr>
            <p:ph type="body"/>
          </p:nvPr>
        </p:nvSpPr>
        <p:spPr>
          <a:xfrm>
            <a:off x="609480" y="1882428"/>
            <a:ext cx="5354280" cy="2225432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59" name="PlaceHolder 3"/>
          <p:cNvSpPr>
            <a:spLocks noGrp="1"/>
          </p:cNvSpPr>
          <p:nvPr>
            <p:ph type="body"/>
          </p:nvPr>
        </p:nvSpPr>
        <p:spPr>
          <a:xfrm>
            <a:off x="6231960" y="1882428"/>
            <a:ext cx="5354280" cy="2225432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60" name="PlaceHolder 4"/>
          <p:cNvSpPr>
            <a:spLocks noGrp="1"/>
          </p:cNvSpPr>
          <p:nvPr>
            <p:ph type="body"/>
          </p:nvPr>
        </p:nvSpPr>
        <p:spPr>
          <a:xfrm>
            <a:off x="609480" y="4319458"/>
            <a:ext cx="10972080" cy="2225432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/>
          </p:cNvSpPr>
          <p:nvPr>
            <p:ph type="title"/>
          </p:nvPr>
        </p:nvSpPr>
        <p:spPr>
          <a:xfrm>
            <a:off x="1523880" y="1316704"/>
            <a:ext cx="9142920" cy="2800229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r>
              <a:rPr lang="en-US" sz="4400" b="0" strike="noStrike" spc="-1">
                <a:latin typeface="Arial"/>
              </a:rPr>
              <a:t>Click to edit the title text format</a:t>
            </a:r>
          </a:p>
        </p:txBody>
      </p:sp>
      <p:sp>
        <p:nvSpPr>
          <p:cNvPr id="39" name="PlaceHolder 2"/>
          <p:cNvSpPr>
            <a:spLocks noGrp="1"/>
          </p:cNvSpPr>
          <p:nvPr>
            <p:ph type="body"/>
          </p:nvPr>
        </p:nvSpPr>
        <p:spPr>
          <a:xfrm>
            <a:off x="609480" y="1882428"/>
            <a:ext cx="10972080" cy="4665682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strike="noStrike" spc="-1">
                <a:latin typeface="Arial"/>
              </a:rPr>
              <a:t>Click to edit the outline text format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strike="noStrike" spc="-1">
                <a:latin typeface="Arial"/>
              </a:rPr>
              <a:t>Second Outline Level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400" b="0" strike="noStrike" spc="-1">
                <a:latin typeface="Arial"/>
              </a:rPr>
              <a:t>Third Outline Level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000" b="0" strike="noStrike" spc="-1">
                <a:latin typeface="Arial"/>
              </a:rPr>
              <a:t>Fourth Outline Level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latin typeface="Arial"/>
              </a:rPr>
              <a:t>Fifth Outline Level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latin typeface="Arial"/>
              </a:rPr>
              <a:t>Sixth Outline Level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latin typeface="Arial"/>
              </a:rPr>
              <a:t>Seventh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32000" indent="-324000" algn="l" defTabSz="914400" rtl="0" eaLnBrk="1" latinLnBrk="0" hangingPunct="1">
        <a:lnSpc>
          <a:spcPct val="90000"/>
        </a:lnSpc>
        <a:spcBef>
          <a:spcPts val="1417"/>
        </a:spcBef>
        <a:buClr>
          <a:srgbClr val="000000"/>
        </a:buClr>
        <a:buSzPct val="45000"/>
        <a:buFont typeface="Wingdings" charset="2"/>
        <a:buChar char="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6" name="Google Shape;84;p1_3"/>
          <p:cNvGraphicFramePr/>
          <p:nvPr>
            <p:extLst>
              <p:ext uri="{D42A27DB-BD31-4B8C-83A1-F6EECF244321}">
                <p14:modId xmlns:p14="http://schemas.microsoft.com/office/powerpoint/2010/main" val="2081318115"/>
              </p:ext>
            </p:extLst>
          </p:nvPr>
        </p:nvGraphicFramePr>
        <p:xfrm>
          <a:off x="240" y="0"/>
          <a:ext cx="12191760" cy="8045760"/>
        </p:xfrm>
        <a:graphic>
          <a:graphicData uri="http://schemas.openxmlformats.org/drawingml/2006/table">
            <a:tbl>
              <a:tblPr/>
              <a:tblGrid>
                <a:gridCol w="14601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459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4596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14596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14596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14776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018800">
                <a:tc gridSpan="6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en-US" sz="4000" b="0" strike="noStrike" spc="-1" dirty="0">
                          <a:solidFill>
                            <a:srgbClr val="FFFFFF"/>
                          </a:solidFill>
                          <a:latin typeface="Oswald"/>
                          <a:ea typeface="Oswald"/>
                        </a:rPr>
                        <a:t>STEM Explorers (Age: 9-12)</a:t>
                      </a:r>
                      <a:endParaRPr lang="en-US" sz="4000" b="0" strike="noStrike" spc="-1" dirty="0">
                        <a:latin typeface="Arial"/>
                      </a:endParaRPr>
                    </a:p>
                  </a:txBody>
                  <a:tcPr marL="45000" marR="45000" anchor="ctr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AEABA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 marL="90000" marR="90000">
                    <a:solidFill>
                      <a:srgbClr val="729FC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 marL="90000" marR="90000">
                    <a:solidFill>
                      <a:srgbClr val="729FC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 marL="90000" marR="90000">
                    <a:solidFill>
                      <a:srgbClr val="729FC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 marL="90000" marR="90000">
                    <a:solidFill>
                      <a:srgbClr val="729FC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 marL="90000" marR="90000">
                    <a:solidFill>
                      <a:srgbClr val="729FC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353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en-GB" sz="2000" b="1" strike="noStrike" spc="-1" dirty="0">
                          <a:solidFill>
                            <a:srgbClr val="FFFFFF"/>
                          </a:solidFill>
                          <a:latin typeface="Oswald"/>
                          <a:ea typeface="Arial"/>
                        </a:rPr>
                        <a:t>SCHEDULE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 marL="45000" marR="45000" anchor="ctr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00305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en-GB" sz="1800" b="1" strike="noStrike" spc="-1">
                          <a:solidFill>
                            <a:srgbClr val="FFFFFF"/>
                          </a:solidFill>
                          <a:latin typeface="Oswald"/>
                          <a:ea typeface="Oswald"/>
                        </a:rPr>
                        <a:t>Monday</a:t>
                      </a:r>
                      <a:endParaRPr lang="en-US" sz="1800" b="0" strike="noStrike" spc="-1">
                        <a:latin typeface="Arial"/>
                      </a:endParaRPr>
                    </a:p>
                  </a:txBody>
                  <a:tcPr marL="45000" marR="45000" anchor="ctr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00305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en-GB" sz="1800" b="1" strike="noStrike" spc="-1">
                          <a:solidFill>
                            <a:srgbClr val="FFFFFF"/>
                          </a:solidFill>
                          <a:latin typeface="Oswald"/>
                          <a:ea typeface="Oswald"/>
                        </a:rPr>
                        <a:t>Tuesday</a:t>
                      </a:r>
                      <a:endParaRPr lang="en-US" sz="1800" b="0" strike="noStrike" spc="-1">
                        <a:latin typeface="Arial"/>
                      </a:endParaRPr>
                    </a:p>
                  </a:txBody>
                  <a:tcPr marL="45000" marR="45000" anchor="ctr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00305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en-GB" sz="1800" b="1" strike="noStrike" spc="-1">
                          <a:solidFill>
                            <a:srgbClr val="FFFFFF"/>
                          </a:solidFill>
                          <a:latin typeface="Oswald"/>
                          <a:ea typeface="Oswald"/>
                        </a:rPr>
                        <a:t>Wednesday</a:t>
                      </a:r>
                      <a:endParaRPr lang="en-US" sz="1800" b="0" strike="noStrike" spc="-1">
                        <a:latin typeface="Arial"/>
                      </a:endParaRPr>
                    </a:p>
                  </a:txBody>
                  <a:tcPr marL="45000" marR="45000" anchor="ctr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00305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en-GB" sz="1800" b="1" strike="noStrike" spc="-1">
                          <a:solidFill>
                            <a:srgbClr val="FFFFFF"/>
                          </a:solidFill>
                          <a:latin typeface="Oswald"/>
                          <a:ea typeface="Oswald"/>
                        </a:rPr>
                        <a:t>Thursday</a:t>
                      </a:r>
                      <a:endParaRPr lang="en-US" sz="1800" b="0" strike="noStrike" spc="-1">
                        <a:latin typeface="Arial"/>
                      </a:endParaRPr>
                    </a:p>
                  </a:txBody>
                  <a:tcPr marL="45000" marR="45000" anchor="ctr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00305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en-GB" sz="1800" b="1" strike="noStrike" spc="-1">
                          <a:solidFill>
                            <a:srgbClr val="FFFFFF"/>
                          </a:solidFill>
                          <a:latin typeface="Oswald"/>
                          <a:ea typeface="Oswald"/>
                        </a:rPr>
                        <a:t>Friday</a:t>
                      </a:r>
                      <a:endParaRPr lang="en-US" sz="1800" b="0" strike="noStrike" spc="-1">
                        <a:latin typeface="Arial"/>
                      </a:endParaRPr>
                    </a:p>
                  </a:txBody>
                  <a:tcPr marL="45000" marR="45000" anchor="ctr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00305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6404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en-GB" sz="1400" b="0" strike="noStrike" spc="-1">
                          <a:solidFill>
                            <a:srgbClr val="383838"/>
                          </a:solidFill>
                          <a:latin typeface="Oswald"/>
                          <a:ea typeface="Oswald"/>
                        </a:rPr>
                        <a:t>08:30 – 09:00</a:t>
                      </a:r>
                      <a:endParaRPr lang="en-US" sz="1400" b="0" strike="noStrike" spc="-1">
                        <a:latin typeface="Arial"/>
                      </a:endParaRPr>
                    </a:p>
                  </a:txBody>
                  <a:tcPr marL="45000" marR="45000" anchor="ctr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AEABAB"/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en-GB" sz="1800" b="0" strike="noStrike" spc="-1">
                          <a:solidFill>
                            <a:srgbClr val="FFFFFF"/>
                          </a:solidFill>
                          <a:latin typeface="Oswald"/>
                          <a:ea typeface="Oswald"/>
                        </a:rPr>
                        <a:t>Arrival</a:t>
                      </a:r>
                      <a:endParaRPr lang="en-US" sz="1800" b="0" strike="noStrike" spc="-1">
                        <a:latin typeface="Arial"/>
                      </a:endParaRPr>
                    </a:p>
                  </a:txBody>
                  <a:tcPr marL="45000" marR="45000" anchor="ctr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FF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 marL="90000" marR="90000">
                    <a:solidFill>
                      <a:srgbClr val="729FC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 marL="90000" marR="90000">
                    <a:solidFill>
                      <a:srgbClr val="729FC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 marL="90000" marR="90000">
                    <a:solidFill>
                      <a:srgbClr val="729FC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 marL="90000" marR="90000">
                    <a:solidFill>
                      <a:srgbClr val="729FC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290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en-GB" sz="1400" b="0" strike="noStrike" spc="-1" dirty="0">
                          <a:solidFill>
                            <a:srgbClr val="383838"/>
                          </a:solidFill>
                          <a:latin typeface="Oswald"/>
                          <a:ea typeface="Oswald"/>
                        </a:rPr>
                        <a:t>09:00 – 10:00</a:t>
                      </a:r>
                      <a:endParaRPr lang="en-US" sz="1400" b="0" strike="noStrike" spc="-1" dirty="0">
                        <a:latin typeface="Arial"/>
                      </a:endParaRPr>
                    </a:p>
                  </a:txBody>
                  <a:tcPr marL="45000" marR="45000" anchor="ctr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en-US" sz="1200" b="1" strike="noStrike" spc="-1" dirty="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Welcome</a:t>
                      </a:r>
                      <a:r>
                        <a:rPr lang="en-US" sz="1200" b="0" strike="noStrike" spc="-1" dirty="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 </a:t>
                      </a:r>
                      <a:br>
                        <a:rPr dirty="0"/>
                      </a:br>
                      <a:endParaRPr lang="en-US" sz="1400" b="0" strike="noStrike" spc="-1" dirty="0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en-US" sz="1100" b="0" i="1" strike="noStrike" spc="-1" dirty="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Ice Breakers, Camp Rules</a:t>
                      </a:r>
                      <a:endParaRPr lang="en-US" sz="1100" b="0" strike="noStrike" spc="-1" dirty="0">
                        <a:latin typeface="Arial"/>
                      </a:endParaRPr>
                    </a:p>
                  </a:txBody>
                  <a:tcPr marL="89640" marR="89640" anchor="ctr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en-US" sz="1200" b="1" strike="noStrike" spc="-1" dirty="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Fun with </a:t>
                      </a:r>
                      <a:r>
                        <a:rPr lang="en-US" sz="1200" b="1" strike="noStrike" spc="-1" dirty="0" err="1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IoTy</a:t>
                      </a:r>
                      <a:r>
                        <a:rPr lang="en-US" sz="1100" b="0" i="1" strike="noStrike" spc="-1" dirty="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 </a:t>
                      </a:r>
                      <a:br>
                        <a:rPr dirty="0"/>
                      </a:br>
                      <a:endParaRPr lang="en-US" sz="1400" b="0" strike="noStrike" spc="-1" dirty="0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en-US" sz="1100" b="0" i="1" strike="noStrike" spc="-1" dirty="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Build blocks with the ESP32 electronic development board</a:t>
                      </a:r>
                      <a:endParaRPr lang="en-US" sz="1100" b="0" strike="noStrike" spc="-1" dirty="0">
                        <a:latin typeface="Arial"/>
                      </a:endParaRPr>
                    </a:p>
                  </a:txBody>
                  <a:tcPr marL="89640" marR="89640" anchor="ctr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en-US" sz="1200" b="1" strike="noStrike" spc="-1" dirty="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Computational LEGO</a:t>
                      </a:r>
                      <a:r>
                        <a:rPr lang="en-US" sz="1100" b="0" i="1" strike="noStrike" spc="-1" dirty="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 </a:t>
                      </a:r>
                      <a:br>
                        <a:rPr dirty="0"/>
                      </a:br>
                      <a:endParaRPr lang="en-US" sz="1400" b="0" strike="noStrike" spc="-1" dirty="0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en-US" sz="1100" b="0" i="1" strike="noStrike" spc="-1" dirty="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Coding Patterns in LEGO</a:t>
                      </a:r>
                      <a:endParaRPr lang="en-US" sz="1100" b="0" strike="noStrike" spc="-1" dirty="0">
                        <a:latin typeface="Arial"/>
                      </a:endParaRPr>
                    </a:p>
                  </a:txBody>
                  <a:tcPr marL="89640" marR="89640" anchor="ctr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en-US" sz="1200" b="1" strike="noStrike" spc="-1" dirty="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Video Game Design</a:t>
                      </a:r>
                      <a:r>
                        <a:rPr lang="en-US" sz="1100" b="0" i="1" strike="noStrike" spc="-1" dirty="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 </a:t>
                      </a:r>
                      <a:br>
                        <a:rPr dirty="0"/>
                      </a:br>
                      <a:endParaRPr lang="en-US" sz="1400" b="0" strike="noStrike" spc="-1" dirty="0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en-US" sz="1100" b="0" i="1" strike="noStrike" spc="-1" dirty="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Introduction to </a:t>
                      </a:r>
                      <a:r>
                        <a:rPr lang="en-US" sz="1100" b="0" i="1" strike="noStrike" spc="-1" dirty="0" err="1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GDevelop</a:t>
                      </a:r>
                      <a:endParaRPr lang="en-US" sz="1100" b="0" strike="noStrike" spc="-1" dirty="0">
                        <a:latin typeface="Arial"/>
                      </a:endParaRPr>
                    </a:p>
                  </a:txBody>
                  <a:tcPr marL="89640" marR="89640" anchor="ctr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en-US" sz="1200" b="1" strike="noStrike" spc="-1" dirty="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RPG</a:t>
                      </a:r>
                      <a:br>
                        <a:rPr dirty="0"/>
                      </a:br>
                      <a:endParaRPr lang="en-US" sz="1400" b="0" strike="noStrike" spc="-1" dirty="0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en-US" sz="1100" b="0" i="1" strike="noStrike" spc="-1" dirty="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Create maps</a:t>
                      </a:r>
                      <a:endParaRPr lang="en-US" sz="1100" b="0" strike="noStrike" spc="-1" dirty="0">
                        <a:latin typeface="Arial"/>
                      </a:endParaRPr>
                    </a:p>
                  </a:txBody>
                  <a:tcPr marL="89640" marR="89640" anchor="ctr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6404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en-GB" sz="1400" b="0" strike="noStrike" spc="-1" dirty="0">
                          <a:solidFill>
                            <a:srgbClr val="383838"/>
                          </a:solidFill>
                          <a:latin typeface="Oswald"/>
                          <a:ea typeface="Oswald"/>
                        </a:rPr>
                        <a:t>10:00 – 10:30</a:t>
                      </a:r>
                      <a:endParaRPr lang="en-US" sz="1400" b="0" strike="noStrike" spc="-1" dirty="0">
                        <a:latin typeface="Arial"/>
                      </a:endParaRPr>
                    </a:p>
                  </a:txBody>
                  <a:tcPr marL="45000" marR="45000" anchor="ctr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AEABAB"/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en-GB" sz="1800" b="0" strike="noStrike" spc="-1">
                          <a:solidFill>
                            <a:srgbClr val="FFFFFF"/>
                          </a:solidFill>
                          <a:latin typeface="Oswald"/>
                          <a:ea typeface="Oswald"/>
                        </a:rPr>
                        <a:t>AM Break</a:t>
                      </a:r>
                      <a:endParaRPr lang="en-US" sz="1800" b="0" strike="noStrike" spc="-1">
                        <a:latin typeface="Arial"/>
                      </a:endParaRPr>
                    </a:p>
                  </a:txBody>
                  <a:tcPr marL="45000" marR="45000" anchor="ctr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FF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 marL="90000" marR="90000">
                    <a:solidFill>
                      <a:srgbClr val="729FC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 marL="90000" marR="90000">
                    <a:solidFill>
                      <a:srgbClr val="729FC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 marL="90000" marR="90000">
                    <a:solidFill>
                      <a:srgbClr val="729FC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 marL="90000" marR="90000">
                    <a:solidFill>
                      <a:srgbClr val="729FC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16171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en-GB" sz="1400" b="0" strike="noStrike" spc="-1" dirty="0">
                          <a:solidFill>
                            <a:srgbClr val="383838"/>
                          </a:solidFill>
                          <a:latin typeface="Oswald"/>
                          <a:ea typeface="Oswald"/>
                        </a:rPr>
                        <a:t>10:30 – </a:t>
                      </a:r>
                      <a:r>
                        <a:rPr lang="en-GB" sz="1400" b="0" strike="noStrike" spc="-1" dirty="0">
                          <a:solidFill>
                            <a:srgbClr val="383838"/>
                          </a:solidFill>
                          <a:latin typeface="Oswald"/>
                        </a:rPr>
                        <a:t>12:00</a:t>
                      </a:r>
                      <a:endParaRPr lang="en-US" sz="1400" b="0" strike="noStrike" spc="-1" dirty="0">
                        <a:latin typeface="Arial"/>
                      </a:endParaRPr>
                    </a:p>
                  </a:txBody>
                  <a:tcPr marL="45000" marR="45000" anchor="ctr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en-US" sz="1200" b="1" strike="noStrike" spc="-1" dirty="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2.5D Modeling</a:t>
                      </a:r>
                      <a:br>
                        <a:rPr dirty="0"/>
                      </a:br>
                      <a:endParaRPr lang="en-US" sz="1400" b="0" strike="noStrike" spc="-1" dirty="0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en-US" sz="1100" b="0" i="1" strike="noStrike" spc="-1" dirty="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Vector Modeling &amp;</a:t>
                      </a:r>
                      <a:br>
                        <a:rPr dirty="0"/>
                      </a:br>
                      <a:r>
                        <a:rPr lang="en-US" sz="1100" b="0" i="1" strike="noStrike" spc="-1" dirty="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Laser Cutting</a:t>
                      </a:r>
                      <a:endParaRPr lang="en-US" sz="1100" b="0" strike="noStrike" spc="-1" dirty="0">
                        <a:latin typeface="Arial"/>
                      </a:endParaRPr>
                    </a:p>
                  </a:txBody>
                  <a:tcPr marL="89640" marR="89640" anchor="ctr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en-US" sz="1200" b="1" strike="noStrike" spc="-1" dirty="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Light Effects</a:t>
                      </a:r>
                      <a:r>
                        <a:rPr lang="en-US" sz="1100" b="0" i="1" strike="noStrike" spc="-1" dirty="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 </a:t>
                      </a:r>
                      <a:br>
                        <a:rPr dirty="0"/>
                      </a:br>
                      <a:endParaRPr lang="en-US" sz="1400" b="0" strike="noStrike" spc="-1" dirty="0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en-US" sz="1100" b="0" i="1" strike="noStrike" spc="-1" dirty="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Basic coding for different  lighting effects using</a:t>
                      </a:r>
                      <a:br>
                        <a:rPr dirty="0"/>
                      </a:br>
                      <a:r>
                        <a:rPr lang="en-US" sz="1100" b="0" i="1" strike="noStrike" spc="-1" dirty="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LED strips</a:t>
                      </a:r>
                      <a:endParaRPr lang="en-US" sz="1100" b="0" strike="noStrike" spc="-1" dirty="0">
                        <a:latin typeface="Arial"/>
                      </a:endParaRPr>
                    </a:p>
                  </a:txBody>
                  <a:tcPr marL="89640" marR="89640" anchor="ctr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en-US" sz="1200" b="1" strike="noStrike" spc="-1" dirty="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Sensible LEGO</a:t>
                      </a:r>
                    </a:p>
                    <a:p>
                      <a:pPr algn="ctr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endParaRPr lang="en-US" sz="1400" b="1" strike="noStrike" spc="-1" dirty="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en-US" sz="1100" b="0" i="1" strike="noStrike" spc="-1" dirty="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Using LEGO Sensors to create interesting designs</a:t>
                      </a:r>
                      <a:endParaRPr lang="en-US" sz="1100" b="0" strike="noStrike" spc="-1" dirty="0">
                        <a:latin typeface="Arial"/>
                      </a:endParaRPr>
                    </a:p>
                  </a:txBody>
                  <a:tcPr marL="89640" marR="89640" anchor="ctr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en-US" sz="1200" b="1" strike="noStrike" spc="-1" dirty="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Basic Animation</a:t>
                      </a:r>
                      <a:r>
                        <a:rPr lang="en-US" sz="1100" b="0" i="1" strike="noStrike" spc="-1" dirty="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 </a:t>
                      </a:r>
                      <a:br>
                        <a:rPr dirty="0"/>
                      </a:br>
                      <a:endParaRPr lang="en-US" sz="1400" b="0" strike="noStrike" spc="-1" dirty="0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en-US" sz="1100" b="0" i="1" strike="noStrike" spc="-1" dirty="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Character movements and sprite animations in </a:t>
                      </a:r>
                      <a:r>
                        <a:rPr lang="en-US" sz="1100" b="0" i="1" strike="noStrike" spc="-1" dirty="0" err="1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GDevelop</a:t>
                      </a:r>
                      <a:endParaRPr lang="en-US" sz="1100" b="0" strike="noStrike" spc="-1" dirty="0">
                        <a:latin typeface="Arial"/>
                      </a:endParaRPr>
                    </a:p>
                  </a:txBody>
                  <a:tcPr marL="89640" marR="89640" anchor="ctr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en-US" sz="1200" b="1" strike="noStrike" spc="-1" dirty="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NPCs &amp; Enemy AI</a:t>
                      </a:r>
                      <a:r>
                        <a:rPr lang="en-US" sz="1100" b="0" i="1" strike="noStrike" spc="-1" dirty="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 </a:t>
                      </a:r>
                      <a:br>
                        <a:rPr dirty="0"/>
                      </a:br>
                      <a:endParaRPr lang="en-US" sz="1400" b="0" strike="noStrike" spc="-1" dirty="0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en-US" sz="1100" b="0" i="1" strike="noStrike" spc="-1" dirty="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Design interesting characters and developing a unique story for a game</a:t>
                      </a:r>
                      <a:endParaRPr lang="en-US" sz="1100" b="0" strike="noStrike" spc="-1" dirty="0">
                        <a:latin typeface="Arial"/>
                      </a:endParaRPr>
                    </a:p>
                  </a:txBody>
                  <a:tcPr marL="89640" marR="89640" anchor="ctr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6404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en-GB" sz="1400" b="0" strike="noStrike" spc="-1">
                          <a:solidFill>
                            <a:srgbClr val="383838"/>
                          </a:solidFill>
                          <a:latin typeface="Oswald"/>
                          <a:ea typeface="Oswald"/>
                        </a:rPr>
                        <a:t>12:00 – 12:30</a:t>
                      </a:r>
                      <a:endParaRPr lang="en-US" sz="1400" b="0" strike="noStrike" spc="-1">
                        <a:latin typeface="Arial"/>
                      </a:endParaRPr>
                    </a:p>
                  </a:txBody>
                  <a:tcPr marL="45000" marR="45000" anchor="ctr">
                    <a:lnL w="12240">
                      <a:solidFill>
                        <a:srgbClr val="000000"/>
                      </a:solidFill>
                    </a:lnL>
                    <a:lnR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AEABAB"/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en-GB" sz="1800" b="0" strike="noStrike" spc="-1">
                          <a:solidFill>
                            <a:srgbClr val="FFFFFF"/>
                          </a:solidFill>
                          <a:latin typeface="Oswald"/>
                          <a:ea typeface="Oswald"/>
                        </a:rPr>
                        <a:t>Lunch</a:t>
                      </a:r>
                      <a:endParaRPr lang="en-US" sz="1800" b="0" strike="noStrike" spc="-1">
                        <a:latin typeface="Arial"/>
                      </a:endParaRPr>
                    </a:p>
                  </a:txBody>
                  <a:tcPr marL="45000" marR="45000" anchor="ctr">
                    <a:lnL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000000"/>
                      </a:solidFill>
                    </a:lnR>
                    <a:lnT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FF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 marL="90000" marR="90000">
                    <a:solidFill>
                      <a:srgbClr val="729FC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 marL="90000" marR="90000">
                    <a:solidFill>
                      <a:srgbClr val="729FC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 marL="90000" marR="90000">
                    <a:solidFill>
                      <a:srgbClr val="729FC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 marL="90000" marR="90000">
                    <a:solidFill>
                      <a:srgbClr val="729FC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870291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en-GB" sz="1400" b="0" strike="noStrike" spc="-1" dirty="0">
                          <a:solidFill>
                            <a:srgbClr val="383838"/>
                          </a:solidFill>
                          <a:latin typeface="Oswald"/>
                          <a:ea typeface="Oswald"/>
                        </a:rPr>
                        <a:t>12:30 – </a:t>
                      </a:r>
                      <a:r>
                        <a:rPr lang="en-GB" sz="1400" b="0" strike="noStrike" spc="-1" dirty="0">
                          <a:solidFill>
                            <a:srgbClr val="383838"/>
                          </a:solidFill>
                          <a:latin typeface="Oswald"/>
                        </a:rPr>
                        <a:t>13:30</a:t>
                      </a:r>
                      <a:endParaRPr lang="en-US" sz="1400" b="0" strike="noStrike" spc="-1" dirty="0">
                        <a:latin typeface="Arial"/>
                      </a:endParaRPr>
                    </a:p>
                  </a:txBody>
                  <a:tcPr marL="45000" marR="45000" anchor="ctr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en-US" sz="1200" b="1" strike="noStrike" spc="-1" dirty="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Decorative Light Project</a:t>
                      </a:r>
                      <a:br>
                        <a:rPr dirty="0"/>
                      </a:br>
                      <a:endParaRPr lang="en-US" sz="1400" b="0" strike="noStrike" spc="-1" dirty="0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en-US" sz="1100" b="0" i="1" strike="noStrike" spc="-1" dirty="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Work on a custom-made, laser-cut wooden decorative light model</a:t>
                      </a:r>
                      <a:endParaRPr lang="en-US" sz="1100" b="0" strike="noStrike" spc="-1" dirty="0">
                        <a:latin typeface="Arial"/>
                      </a:endParaRPr>
                    </a:p>
                  </a:txBody>
                  <a:tcPr marL="89640" marR="89640" anchor="ctr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en-US" sz="1200" b="1" strike="noStrike" spc="-1" dirty="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Final Touches</a:t>
                      </a:r>
                      <a:r>
                        <a:rPr lang="en-US" sz="1100" b="0" i="1" strike="noStrike" spc="-1" dirty="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 </a:t>
                      </a:r>
                      <a:br>
                        <a:rPr dirty="0"/>
                      </a:br>
                      <a:endParaRPr lang="en-US" sz="1400" b="0" strike="noStrike" spc="-1" dirty="0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en-US" sz="1100" b="0" i="1" strike="noStrike" spc="-1" dirty="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Assembling the final model from all the various pieces</a:t>
                      </a:r>
                      <a:endParaRPr lang="en-US" sz="1100" b="0" strike="noStrike" spc="-1" dirty="0">
                        <a:latin typeface="Arial"/>
                      </a:endParaRPr>
                    </a:p>
                  </a:txBody>
                  <a:tcPr marL="89640" marR="89640" anchor="ctr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en-US" sz="1200" b="1" strike="noStrike" spc="-1" dirty="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LEGOs in Action</a:t>
                      </a:r>
                      <a:r>
                        <a:rPr lang="en-US" sz="1100" b="0" i="1" strike="noStrike" spc="-1" dirty="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 </a:t>
                      </a:r>
                      <a:br>
                        <a:rPr dirty="0"/>
                      </a:br>
                      <a:endParaRPr lang="en-US" sz="1400" b="0" strike="noStrike" spc="-1" dirty="0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en-US" sz="1100" b="0" i="1" strike="noStrike" spc="-1" dirty="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Self-directed LEGO Robotics projects from </a:t>
                      </a:r>
                      <a:r>
                        <a:rPr lang="en-US" sz="1100" b="0" i="1" strike="noStrike" spc="-1" dirty="0" err="1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SumoBots</a:t>
                      </a:r>
                      <a:r>
                        <a:rPr lang="en-US" sz="1100" b="0" i="1" strike="noStrike" spc="-1" dirty="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 to Programmable Safes</a:t>
                      </a:r>
                      <a:endParaRPr lang="en-US" sz="1100" b="0" strike="noStrike" spc="-1" dirty="0">
                        <a:latin typeface="Arial"/>
                      </a:endParaRPr>
                    </a:p>
                  </a:txBody>
                  <a:tcPr marL="89640" marR="89640" anchor="ctr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en-US" sz="1200" b="1" strike="noStrike" spc="-1" dirty="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Dodge the Creep</a:t>
                      </a:r>
                      <a:r>
                        <a:rPr lang="en-US" sz="1100" b="0" i="1" strike="noStrike" spc="-1" dirty="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 </a:t>
                      </a:r>
                      <a:br>
                        <a:rPr dirty="0"/>
                      </a:br>
                      <a:endParaRPr lang="en-US" sz="1400" b="0" strike="noStrike" spc="-1" dirty="0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en-US" sz="1100" b="0" i="1" strike="noStrike" spc="-1" dirty="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Create a casual game from scratch in </a:t>
                      </a:r>
                      <a:r>
                        <a:rPr lang="en-US" sz="1100" b="0" i="1" strike="noStrike" spc="-1" dirty="0" err="1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GDevelop</a:t>
                      </a:r>
                      <a:endParaRPr lang="en-US" sz="1100" b="0" strike="noStrike" spc="-1" dirty="0">
                        <a:latin typeface="Arial"/>
                      </a:endParaRPr>
                    </a:p>
                  </a:txBody>
                  <a:tcPr marL="89640" marR="89640" anchor="ctr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en-US" sz="1200" b="1" strike="noStrike" spc="-1" dirty="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Play Testing</a:t>
                      </a:r>
                      <a:br>
                        <a:rPr dirty="0"/>
                      </a:br>
                      <a:endParaRPr lang="en-US" sz="1400" b="0" strike="noStrike" spc="-1" dirty="0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en-US" sz="1100" b="0" i="1" strike="noStrike" spc="-1" dirty="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Finish basic RPG game and challenge others to complete custom quest.</a:t>
                      </a:r>
                      <a:endParaRPr lang="en-US" sz="1100" b="0" strike="noStrike" spc="-1" dirty="0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endParaRPr lang="en-US" sz="1100" b="0" strike="noStrike" spc="-1" dirty="0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en-US" sz="1100" b="0" i="1" strike="noStrike" spc="-1" dirty="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Continue to develop your game at home</a:t>
                      </a:r>
                      <a:endParaRPr lang="en-US" sz="1100" b="0" strike="noStrike" spc="-1" dirty="0">
                        <a:latin typeface="Arial"/>
                      </a:endParaRPr>
                    </a:p>
                  </a:txBody>
                  <a:tcPr marL="89640" marR="89640" anchor="ctr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600892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en-GB" sz="1400" b="0" strike="noStrike" spc="-1" dirty="0">
                          <a:solidFill>
                            <a:srgbClr val="383838"/>
                          </a:solidFill>
                          <a:latin typeface="Oswald"/>
                          <a:ea typeface="Oswald"/>
                        </a:rPr>
                        <a:t>13:30 – 14:00</a:t>
                      </a:r>
                      <a:endParaRPr lang="en-US" sz="1400" b="0" strike="noStrike" spc="-1" dirty="0">
                        <a:latin typeface="Arial"/>
                      </a:endParaRPr>
                    </a:p>
                  </a:txBody>
                  <a:tcPr marL="45000" marR="45000" anchor="ctr">
                    <a:lnL w="12240">
                      <a:solidFill>
                        <a:srgbClr val="000000"/>
                      </a:solidFill>
                    </a:lnL>
                    <a:lnR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en-US" sz="1200" b="1" strike="noStrike" spc="-1" dirty="0" err="1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LEGOMotion</a:t>
                      </a:r>
                      <a:endParaRPr lang="en-US" sz="1200" b="1" strike="noStrike" spc="-1" dirty="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br>
                        <a:rPr lang="en-US" sz="1400" dirty="0"/>
                      </a:br>
                      <a:r>
                        <a:rPr lang="en-US" sz="1100" b="0" i="1" strike="noStrike" spc="-1" dirty="0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LEGO-Powered Machines</a:t>
                      </a:r>
                      <a:endParaRPr lang="en-US" sz="1100" b="0" strike="noStrike" spc="-1" dirty="0">
                        <a:latin typeface="Arial"/>
                      </a:endParaRPr>
                    </a:p>
                  </a:txBody>
                  <a:tcPr marL="89640" marR="89640" anchor="ctr">
                    <a:lnL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9395404"/>
                  </a:ext>
                </a:extLst>
              </a:tr>
              <a:tr h="1009629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en-GB" sz="1400" b="0" strike="noStrike" spc="-1" dirty="0">
                          <a:solidFill>
                            <a:srgbClr val="383838"/>
                          </a:solidFill>
                          <a:latin typeface="Oswald"/>
                          <a:ea typeface="Oswald"/>
                        </a:rPr>
                        <a:t>14:00 – 14:45</a:t>
                      </a:r>
                      <a:endParaRPr lang="en-US" sz="1400" b="0" strike="noStrike" spc="-1" dirty="0">
                        <a:latin typeface="Arial"/>
                      </a:endParaRPr>
                    </a:p>
                  </a:txBody>
                  <a:tcPr marL="45000" marR="45000" anchor="ctr">
                    <a:lnL w="12240">
                      <a:solidFill>
                        <a:srgbClr val="000000"/>
                      </a:solidFill>
                    </a:lnL>
                    <a:lnR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en-US" sz="1200" b="1" strike="noStrike" spc="-1" dirty="0">
                          <a:solidFill>
                            <a:srgbClr val="000000"/>
                          </a:solidFill>
                          <a:latin typeface="+mn-lt"/>
                          <a:ea typeface="Arial"/>
                        </a:rPr>
                        <a:t>Conclusions &amp; Certificates</a:t>
                      </a:r>
                      <a:endParaRPr lang="en-US" sz="1200" b="0" strike="noStrike" spc="-1" dirty="0">
                        <a:latin typeface="+mn-lt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endParaRPr lang="en-US" sz="1400" b="0" strike="noStrike" spc="-1" dirty="0">
                        <a:latin typeface="+mn-lt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kumimoji="0" lang="en-US" sz="1100" b="0" i="1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  <a:sym typeface="Arial"/>
                        </a:rPr>
                        <a:t>At the end of the week, campers will be presented with a certificate of completion of the </a:t>
                      </a:r>
                      <a:r>
                        <a:rPr kumimoji="0" lang="en-US" sz="1100" b="0" i="1" u="none" strike="noStrike" kern="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  <a:sym typeface="Arial"/>
                        </a:rPr>
                        <a:t>programme</a:t>
                      </a:r>
                      <a:r>
                        <a:rPr kumimoji="0" lang="en-US" sz="1100" b="0" i="1" u="none" strike="noStrike" kern="0" cap="none" spc="0" normalizeH="0" baseline="0" noProof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  <a:sym typeface="Arial"/>
                        </a:rPr>
                        <a:t> and share their final thoughts.</a:t>
                      </a:r>
                      <a:endParaRPr kumimoji="0" lang="en-US" sz="1100" b="0" i="1" u="none" strike="noStrike" kern="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  <a:sym typeface="Arial"/>
                      </a:endParaRPr>
                    </a:p>
                  </a:txBody>
                  <a:tcPr marL="89640" marR="89640" anchor="ctr">
                    <a:lnL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000000"/>
                      </a:solidFill>
                    </a:lnR>
                    <a:lnT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41981755"/>
                  </a:ext>
                </a:extLst>
              </a:tr>
              <a:tr h="46656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en-GB" sz="1400" b="0" strike="noStrike" spc="-1">
                          <a:solidFill>
                            <a:srgbClr val="383838"/>
                          </a:solidFill>
                          <a:latin typeface="Oswald"/>
                          <a:ea typeface="Oswald"/>
                        </a:rPr>
                        <a:t>14:45 – 15:00</a:t>
                      </a:r>
                      <a:endParaRPr lang="en-US" sz="1400" b="0" strike="noStrike" spc="-1">
                        <a:latin typeface="Arial"/>
                      </a:endParaRPr>
                    </a:p>
                  </a:txBody>
                  <a:tcPr marL="45000" marR="45000" anchor="ctr">
                    <a:lnL w="12240">
                      <a:solidFill>
                        <a:srgbClr val="000000"/>
                      </a:solidFill>
                    </a:lnL>
                    <a:lnR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AEABAB"/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en-GB" sz="1800" b="0" strike="noStrike" spc="-1" dirty="0">
                          <a:solidFill>
                            <a:srgbClr val="FFFFFF"/>
                          </a:solidFill>
                          <a:latin typeface="Oswald"/>
                          <a:ea typeface="Oswald"/>
                        </a:rPr>
                        <a:t>PM Break / Pack up / Home</a:t>
                      </a:r>
                      <a:endParaRPr lang="en-US" sz="1800" b="0" strike="noStrike" spc="-1" dirty="0">
                        <a:latin typeface="Arial"/>
                      </a:endParaRPr>
                    </a:p>
                  </a:txBody>
                  <a:tcPr marL="45000" marR="45000" anchor="ctr">
                    <a:lnL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000000"/>
                      </a:solidFill>
                    </a:lnR>
                    <a:lnT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FF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 marL="90000" marR="90000">
                    <a:solidFill>
                      <a:srgbClr val="729FC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 marL="90000" marR="90000">
                    <a:solidFill>
                      <a:srgbClr val="729FC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 marL="90000" marR="90000">
                    <a:solidFill>
                      <a:srgbClr val="729FC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 marL="90000" marR="90000">
                    <a:solidFill>
                      <a:srgbClr val="729FC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</a:tbl>
          </a:graphicData>
        </a:graphic>
      </p:graphicFrame>
      <p:pic>
        <p:nvPicPr>
          <p:cNvPr id="87" name="Google Shape;85;p1_4" descr="A red and white sign&#10;&#10;Description automatically generated"/>
          <p:cNvPicPr/>
          <p:nvPr/>
        </p:nvPicPr>
        <p:blipFill>
          <a:blip r:embed="rId2"/>
          <a:stretch/>
        </p:blipFill>
        <p:spPr>
          <a:xfrm>
            <a:off x="56760" y="0"/>
            <a:ext cx="565200" cy="978120"/>
          </a:xfrm>
          <a:prstGeom prst="rect">
            <a:avLst/>
          </a:prstGeom>
          <a:ln w="0"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629</TotalTime>
  <Words>250</Words>
  <Application>Microsoft Office PowerPoint</Application>
  <PresentationFormat>Custom</PresentationFormat>
  <Paragraphs>58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Oswald</vt:lpstr>
      <vt:lpstr>Symbol</vt:lpstr>
      <vt:lpstr>Wingdings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Joanna Felisa Mangahas Lee</dc:creator>
  <dc:description/>
  <cp:lastModifiedBy>Magdalene Tan</cp:lastModifiedBy>
  <cp:revision>37</cp:revision>
  <dcterms:created xsi:type="dcterms:W3CDTF">2022-05-26T03:33:21Z</dcterms:created>
  <dcterms:modified xsi:type="dcterms:W3CDTF">2026-02-04T03:16:46Z</dcterms:modified>
  <dc:language>en-US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otes">
    <vt:r8>3</vt:r8>
  </property>
  <property fmtid="{D5CDD505-2E9C-101B-9397-08002B2CF9AE}" pid="3" name="PresentationFormat">
    <vt:lpwstr>Custom</vt:lpwstr>
  </property>
  <property fmtid="{D5CDD505-2E9C-101B-9397-08002B2CF9AE}" pid="4" name="Slides">
    <vt:r8>3</vt:r8>
  </property>
</Properties>
</file>